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1" r:id="rId3"/>
    <p:sldId id="282" r:id="rId4"/>
    <p:sldId id="275" r:id="rId5"/>
    <p:sldId id="294" r:id="rId6"/>
    <p:sldId id="295" r:id="rId7"/>
    <p:sldId id="301" r:id="rId8"/>
    <p:sldId id="302" r:id="rId9"/>
    <p:sldId id="305" r:id="rId10"/>
    <p:sldId id="300" r:id="rId11"/>
    <p:sldId id="284" r:id="rId12"/>
    <p:sldId id="297" r:id="rId13"/>
    <p:sldId id="270" r:id="rId14"/>
  </p:sldIdLst>
  <p:sldSz cx="9144000" cy="5715000" type="screen16x10"/>
  <p:notesSz cx="6858000" cy="9144000"/>
  <p:defaultTextStyle>
    <a:defPPr>
      <a:defRPr lang="ko-KR"/>
    </a:defPPr>
    <a:lvl1pPr marL="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5F4FF"/>
    <a:srgbClr val="FFFFFF"/>
    <a:srgbClr val="A7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4" autoAdjust="0"/>
    <p:restoredTop sz="99885" autoAdjust="0"/>
  </p:normalViewPr>
  <p:slideViewPr>
    <p:cSldViewPr snapToGrid="0">
      <p:cViewPr>
        <p:scale>
          <a:sx n="96" d="100"/>
          <a:sy n="96" d="100"/>
        </p:scale>
        <p:origin x="-1980" y="-798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0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35913-028A-4E2A-BC3D-A5A8846A166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9298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C557F-AE2A-47A1-AB76-E84F30C44025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E4A6C-B724-4C6A-B3B5-56DF997E2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19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49980" y="1409701"/>
            <a:ext cx="1844040" cy="2720338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vert="horz" lIns="180000" tIns="45720" rIns="180000" bIns="45720" rtlCol="0" anchor="ctr">
            <a:noAutofit/>
          </a:bodyPr>
          <a:lstStyle>
            <a:lvl1pPr>
              <a:defRPr lang="en-US" sz="2800" kern="1200" spc="-7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</a:lstStyle>
          <a:p>
            <a:pPr lvl="0" algn="dist">
              <a:lnSpc>
                <a:spcPct val="150000"/>
              </a:lnSpc>
            </a:pPr>
            <a:r>
              <a:rPr lang="en-US" altLang="ko-KR" dirty="0" smtClean="0"/>
              <a:t>PURE</a:t>
            </a:r>
            <a:br>
              <a:rPr lang="en-US" altLang="ko-KR" dirty="0" smtClean="0"/>
            </a:br>
            <a:r>
              <a:rPr lang="en-US" altLang="ko-KR" dirty="0" smtClean="0"/>
              <a:t>RED+</a:t>
            </a:r>
            <a:br>
              <a:rPr lang="en-US" altLang="ko-KR" dirty="0" smtClean="0"/>
            </a:br>
            <a:r>
              <a:rPr lang="en-US" altLang="ko-KR" dirty="0" smtClean="0"/>
              <a:t>WHITE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980" y="4231792"/>
            <a:ext cx="1844040" cy="304271"/>
          </a:xfrm>
        </p:spPr>
        <p:txBody>
          <a:bodyPr/>
          <a:lstStyle/>
          <a:p>
            <a:r>
              <a:rPr lang="en-US" altLang="ko-KR" smtClean="0"/>
              <a:t>TEAM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929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/>
          <p:cNvSpPr>
            <a:spLocks noGrp="1"/>
          </p:cNvSpPr>
          <p:nvPr>
            <p:ph type="body" sz="quarter" idx="15" hasCustomPrompt="1"/>
          </p:nvPr>
        </p:nvSpPr>
        <p:spPr>
          <a:xfrm>
            <a:off x="1142390" y="993359"/>
            <a:ext cx="1395070" cy="215265"/>
          </a:xfrm>
          <a:solidFill>
            <a:schemeClr val="tx1">
              <a:lumMod val="50000"/>
              <a:lumOff val="50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txBody>
          <a:bodyPr anchor="ctr">
            <a:normAutofit/>
          </a:bodyPr>
          <a:lstStyle>
            <a:lvl1pPr marL="0" indent="0" algn="l">
              <a:buNone/>
              <a:defRPr lang="en-US" altLang="ko-KR" sz="14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SUBTITLE HERE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-1265" y="0"/>
            <a:ext cx="993971" cy="571500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0" y="0"/>
            <a:ext cx="992706" cy="992706"/>
            <a:chOff x="0" y="0"/>
            <a:chExt cx="992706" cy="992706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0" y="0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 userDrawn="1"/>
          </p:nvSpPr>
          <p:spPr>
            <a:xfrm>
              <a:off x="149868" y="149868"/>
              <a:ext cx="692970" cy="6929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LOGO</a:t>
              </a:r>
            </a:p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HERE</a:t>
              </a:r>
              <a:endParaRPr lang="ko-KR" altLang="en-US" sz="1800" dirty="0">
                <a:latin typeface="Agency FB" panose="020B0503020202020204" pitchFamily="34" charset="0"/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>
              <a:off x="805784" y="805784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2574" y="123652"/>
            <a:ext cx="7869848" cy="790748"/>
          </a:xfrm>
        </p:spPr>
        <p:txBody>
          <a:bodyPr lIns="0">
            <a:normAutofit/>
          </a:bodyPr>
          <a:lstStyle>
            <a:lvl1pPr>
              <a:defRPr sz="2500"/>
            </a:lvl1pPr>
          </a:lstStyle>
          <a:p>
            <a:r>
              <a:rPr lang="en-US" altLang="ko-KR" dirty="0" smtClean="0"/>
              <a:t>Click to edit </a:t>
            </a:r>
            <a:br>
              <a:rPr lang="en-US" altLang="ko-KR" dirty="0" smtClean="0"/>
            </a:br>
            <a:r>
              <a:rPr lang="en-US" altLang="ko-KR" dirty="0" smtClean="0"/>
              <a:t>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390" y="1424940"/>
            <a:ext cx="7869848" cy="4137659"/>
          </a:xfrm>
          <a:noFill/>
          <a:ln w="6350">
            <a:solidFill>
              <a:schemeClr val="bg1">
                <a:lumMod val="9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altLang="ko-KR" sz="1400" dirty="0" smtClean="0"/>
            </a:lvl1pPr>
            <a:lvl2pPr>
              <a:defRPr lang="en-US" altLang="ko-KR" dirty="0" smtClean="0"/>
            </a:lvl2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6196" y="5196784"/>
            <a:ext cx="821854" cy="189042"/>
          </a:xfrm>
        </p:spPr>
        <p:txBody>
          <a:bodyPr/>
          <a:lstStyle>
            <a:lvl1pPr algn="dist">
              <a:defRPr lang="en-US" altLang="ko-KR" sz="6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 UltraLight" panose="020B0603020101020101" pitchFamily="50" charset="-127"/>
                <a:ea typeface="나눔바른고딕 UltraLight" panose="020B0603020101020101" pitchFamily="50" charset="-127"/>
                <a:cs typeface="+mn-cs"/>
              </a:defRPr>
            </a:lvl1pPr>
          </a:lstStyle>
          <a:p>
            <a:r>
              <a:rPr lang="en-US" dirty="0" smtClean="0"/>
              <a:t>ADSTOREPOST.COM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106" y="5445986"/>
            <a:ext cx="784034" cy="173822"/>
          </a:xfrm>
        </p:spPr>
        <p:txBody>
          <a:bodyPr/>
          <a:lstStyle>
            <a:lvl1pPr algn="ctr">
              <a:defRPr sz="900">
                <a:latin typeface="나눔바른고딕 UltraLight" panose="020B0603020101020101" pitchFamily="50" charset="-127"/>
                <a:ea typeface="나눔바른고딕 UltraLight" panose="020B0603020101020101" pitchFamily="50" charset="-127"/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3824" y="0"/>
            <a:ext cx="0" cy="5715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783029"/>
            <a:ext cx="992707" cy="148942"/>
          </a:xfrm>
          <a:solidFill>
            <a:schemeClr val="tx1">
              <a:lumMod val="50000"/>
              <a:lumOff val="50000"/>
            </a:schemeClr>
          </a:solidFill>
        </p:spPr>
        <p:txBody>
          <a:bodyPr vert="horz" lIns="36000" tIns="45720" rIns="36000" bIns="45720" rtlCol="0" anchor="ctr">
            <a:noAutofit/>
          </a:bodyPr>
          <a:lstStyle>
            <a:lvl1pPr marL="0" indent="0">
              <a:buNone/>
              <a:defRPr lang="ko-KR" altLang="en-US" sz="10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171450" lvl="0" indent="-171450" algn="ctr"/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4" hasCustomPrompt="1"/>
          </p:nvPr>
        </p:nvSpPr>
        <p:spPr>
          <a:xfrm>
            <a:off x="149868" y="992188"/>
            <a:ext cx="692970" cy="1465090"/>
          </a:xfrm>
        </p:spPr>
        <p:txBody>
          <a:bodyPr lIns="36000" rIns="36000">
            <a:noAutofit/>
          </a:bodyPr>
          <a:lstStyle>
            <a:lvl1pPr marL="0" indent="0" algn="dist">
              <a:buNone/>
              <a:defRPr sz="11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 dirty="0" smtClean="0"/>
              <a:t>TEXT</a:t>
            </a:r>
          </a:p>
          <a:p>
            <a:pPr lvl="0"/>
            <a:r>
              <a:rPr lang="en-US" altLang="ko-KR" dirty="0" smtClean="0"/>
              <a:t>TYPE</a:t>
            </a:r>
          </a:p>
          <a:p>
            <a:pPr lvl="0"/>
            <a:r>
              <a:rPr lang="en-US" altLang="ko-KR" dirty="0" smtClean="0"/>
              <a:t>HERE</a:t>
            </a:r>
            <a:endParaRPr lang="ko-KR" alt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316643" y="5403255"/>
            <a:ext cx="385640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1152726" y="1297110"/>
            <a:ext cx="157914" cy="0"/>
          </a:xfrm>
          <a:prstGeom prst="line">
            <a:avLst/>
          </a:prstGeom>
          <a:ln w="19050">
            <a:solidFill>
              <a:srgbClr val="FF0000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22430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4572000" cy="5715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latin typeface="Agency FB" panose="020B0503020202020204" pitchFamily="34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>
          <a:xfrm>
            <a:off x="1812378" y="2385060"/>
            <a:ext cx="947244" cy="944880"/>
          </a:xfrm>
          <a:solidFill>
            <a:schemeClr val="bg1"/>
          </a:solidFill>
          <a:ln w="34925">
            <a:solidFill>
              <a:srgbClr val="FF0000"/>
            </a:solidFill>
            <a:miter lim="800000"/>
          </a:ln>
        </p:spPr>
        <p:txBody>
          <a:bodyPr lIns="180000" tIns="0" rIns="180000" bIns="0">
            <a:normAutofit/>
          </a:bodyPr>
          <a:lstStyle>
            <a:lvl1pPr algn="dist">
              <a:defRPr sz="105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r>
              <a:rPr lang="en-US" altLang="ko-KR" dirty="0" smtClean="0"/>
              <a:t>IN.</a:t>
            </a:r>
            <a:br>
              <a:rPr lang="en-US" altLang="ko-KR" dirty="0" smtClean="0"/>
            </a:br>
            <a:r>
              <a:rPr lang="en-US" altLang="ko-KR" dirty="0" smtClean="0"/>
              <a:t>D.E</a:t>
            </a:r>
            <a:br>
              <a:rPr lang="en-US" altLang="ko-KR" dirty="0" smtClean="0"/>
            </a:br>
            <a:r>
              <a:rPr lang="en-US" altLang="ko-KR" dirty="0" smtClean="0"/>
              <a:t>..X</a:t>
            </a:r>
            <a:endParaRPr lang="ko-KR" alt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957570" y="2293575"/>
            <a:ext cx="2006600" cy="1127125"/>
          </a:xfrm>
        </p:spPr>
        <p:txBody>
          <a:bodyPr anchor="ctr">
            <a:normAutofit/>
          </a:bodyPr>
          <a:lstStyle>
            <a:lvl1pPr marL="0" indent="0" algn="dist">
              <a:buNone/>
              <a:defRPr sz="1000" baseline="0"/>
            </a:lvl1pPr>
          </a:lstStyle>
          <a:p>
            <a:pPr lvl="0"/>
            <a:r>
              <a:rPr lang="en-US" altLang="ko-KR" dirty="0" smtClean="0"/>
              <a:t>CONTENTS TITLE</a:t>
            </a:r>
          </a:p>
        </p:txBody>
      </p:sp>
    </p:spTree>
    <p:extLst>
      <p:ext uri="{BB962C8B-B14F-4D97-AF65-F5344CB8AC3E}">
        <p14:creationId xmlns:p14="http://schemas.microsoft.com/office/powerpoint/2010/main" val="360091142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80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dirty="0" smtClean="0"/>
              <a:t>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ko-KR" dirty="0" smtClean="0"/>
              <a:t>ADSTOREPOST.COM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73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</p:sldLayoutIdLst>
  <p:hf hd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Agency FB" panose="020B0503020202020204" pitchFamily="34" charset="0"/>
          <a:ea typeface="나눔바른고딕 UltraLight" panose="020B0603020101020101" pitchFamily="50" charset="-127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http://www.youtube.com/v/0okG4V2Aqv4&amp;hl=ko_KR" TargetMode="External"/><Relationship Id="rId1" Type="http://schemas.openxmlformats.org/officeDocument/2006/relationships/video" Target="http://www.youtube.com/v/M-lAZNUJCyk&amp;hl=ko_KR" TargetMode="External"/><Relationship Id="rId6" Type="http://schemas.openxmlformats.org/officeDocument/2006/relationships/hyperlink" Target="https://youtu.be/0okG4V2Aqv4" TargetMode="External"/><Relationship Id="rId5" Type="http://schemas.openxmlformats.org/officeDocument/2006/relationships/hyperlink" Target="https://youtu.be/M-lAZNUJCyk" TargetMode="Externa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1250" y="1454156"/>
            <a:ext cx="1841500" cy="2586567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lIns="180000" rIns="180000" anchor="ctr">
            <a:no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TRANS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PARENT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LCD</a:t>
            </a:r>
            <a: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/>
            </a:r>
            <a:b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</a:br>
            <a:r>
              <a:rPr lang="en-US" altLang="ko-KR" sz="2800" dirty="0" smtClean="0">
                <a:solidFill>
                  <a:srgbClr val="FF0000"/>
                </a:solidFill>
                <a:latin typeface="+mj-lt"/>
              </a:rPr>
              <a:t>PRO</a:t>
            </a:r>
            <a:br>
              <a:rPr lang="en-US" altLang="ko-KR" sz="2800" dirty="0" smtClean="0">
                <a:solidFill>
                  <a:srgbClr val="FF0000"/>
                </a:solidFill>
                <a:latin typeface="+mj-lt"/>
              </a:rPr>
            </a:br>
            <a:r>
              <a:rPr lang="en-US" altLang="ko-KR" dirty="0" smtClean="0">
                <a:latin typeface="+mj-lt"/>
              </a:rPr>
              <a:t>POSAL</a:t>
            </a:r>
            <a:endParaRPr lang="ko-KR" altLang="en-US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159250"/>
            <a:ext cx="1841500" cy="330200"/>
          </a:xfrm>
        </p:spPr>
        <p:txBody>
          <a:bodyPr anchor="ctr">
            <a:normAutofit/>
          </a:bodyPr>
          <a:lstStyle/>
          <a:p>
            <a:pPr marL="0" indent="0" algn="dist">
              <a:buNone/>
            </a:pPr>
            <a:r>
              <a:rPr lang="en-US" altLang="ko-KR" sz="900" b="1" dirty="0" smtClean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TOP-TECH CO., LTD</a:t>
            </a:r>
            <a:endParaRPr lang="ko-KR" altLang="en-US" sz="900" b="1" dirty="0">
              <a:solidFill>
                <a:schemeClr val="tx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1026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7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5-4</a:t>
            </a:r>
            <a:endParaRPr lang="ko-KR" altLang="en-US" dirty="0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42062" y="35237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 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067924" y="772717"/>
            <a:ext cx="1308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latin typeface="Adobe 고딕 Std B" pitchFamily="34" charset="-127"/>
                <a:ea typeface="Adobe 고딕 Std B" pitchFamily="34" charset="-127"/>
              </a:rPr>
              <a:t>Guide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876728"/>
            <a:ext cx="5909434" cy="449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704" y="2661256"/>
            <a:ext cx="1954827" cy="16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81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DROW</a:t>
            </a:r>
            <a:br>
              <a:rPr lang="en-US" altLang="ko-KR" dirty="0" smtClean="0"/>
            </a:br>
            <a:r>
              <a:rPr lang="en-US" altLang="ko-KR" dirty="0" smtClean="0"/>
              <a:t>ING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63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14945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 smtClean="0">
                <a:latin typeface="나눔바른고딕" pitchFamily="50" charset="-127"/>
                <a:ea typeface="나눔바른고딕" pitchFamily="50" charset="-127"/>
              </a:rPr>
              <a:t>쇼케이스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8602" y="856850"/>
            <a:ext cx="3128525" cy="407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5694" y="2805783"/>
            <a:ext cx="1205321" cy="213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3</a:t>
            </a: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면개방형</a:t>
            </a:r>
            <a:endParaRPr lang="en-US" altLang="ko-KR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4528" y="2526180"/>
            <a:ext cx="2393012" cy="1871794"/>
          </a:xfrm>
          <a:prstGeom prst="rect">
            <a:avLst/>
          </a:prstGeom>
          <a:noFill/>
          <a:ln>
            <a:noFill/>
          </a:ln>
          <a:effectLst>
            <a:reflection blurRad="6350" stA="300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68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3"/>
          <p:cNvSpPr>
            <a:spLocks noGrp="1"/>
          </p:cNvSpPr>
          <p:nvPr>
            <p:ph type="title"/>
          </p:nvPr>
        </p:nvSpPr>
        <p:spPr>
          <a:xfrm>
            <a:off x="1667236" y="2240280"/>
            <a:ext cx="1237528" cy="1234440"/>
          </a:xfrm>
        </p:spPr>
        <p:txBody>
          <a:bodyPr lIns="360000" rIns="36000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/>
              <a:t>THANK</a:t>
            </a:r>
            <a:br>
              <a:rPr lang="en-US" altLang="ko-KR" sz="1200" b="1" dirty="0" smtClean="0"/>
            </a:br>
            <a:r>
              <a:rPr lang="en-US" altLang="ko-KR" sz="1200" b="1" dirty="0" smtClean="0"/>
              <a:t>YOU</a:t>
            </a:r>
            <a:endParaRPr lang="ko-KR" altLang="en-US" sz="1200" b="1" dirty="0"/>
          </a:p>
        </p:txBody>
      </p:sp>
      <p:sp>
        <p:nvSpPr>
          <p:cNvPr id="9" name="Content Placeholder 8"/>
          <p:cNvSpPr>
            <a:spLocks noGrp="1"/>
          </p:cNvSpPr>
          <p:nvPr>
            <p:ph type="body" sz="quarter" idx="12"/>
          </p:nvPr>
        </p:nvSpPr>
        <p:spPr>
          <a:xfrm>
            <a:off x="6461760" y="2089150"/>
            <a:ext cx="1089660" cy="1536700"/>
          </a:xfrm>
        </p:spPr>
        <p:txBody>
          <a:bodyPr>
            <a:norm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TRANS</a:t>
            </a:r>
          </a:p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PARENT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LCD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SHOW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CASE</a:t>
            </a:r>
            <a:endParaRPr lang="ko-KR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811" y="184500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4738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5400" dirty="0" smtClean="0">
                <a:latin typeface="Adobe 고딕 Std B" pitchFamily="34" charset="-127"/>
                <a:ea typeface="Adobe 고딕 Std B" pitchFamily="34" charset="-127"/>
              </a:rPr>
              <a:t>Contents</a:t>
            </a:r>
            <a:endParaRPr lang="ko-KR" altLang="en-US" sz="5400" dirty="0">
              <a:latin typeface="Adobe 고딕 Std B" pitchFamily="34" charset="-127"/>
              <a:ea typeface="Adobe 고딕 Std B" pitchFamily="34" charset="-127"/>
            </a:endParaRPr>
          </a:p>
        </p:txBody>
      </p:sp>
      <p:cxnSp>
        <p:nvCxnSpPr>
          <p:cNvPr id="16" name="Straight Connector 9"/>
          <p:cNvCxnSpPr/>
          <p:nvPr/>
        </p:nvCxnSpPr>
        <p:spPr>
          <a:xfrm>
            <a:off x="1217879" y="2378620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89714" y="2504364"/>
            <a:ext cx="1323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1. Introduction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2943" y="3066193"/>
            <a:ext cx="98219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2. Product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9714" y="3623296"/>
            <a:ext cx="100226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3. </a:t>
            </a:r>
            <a:r>
              <a:rPr lang="en-US" altLang="ko-KR" dirty="0" err="1" smtClean="0">
                <a:latin typeface="12롯데마트드림Medium" pitchFamily="18" charset="-127"/>
                <a:ea typeface="12롯데마트드림Medium" pitchFamily="18" charset="-127"/>
              </a:rPr>
              <a:t>Drowing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cxnSp>
        <p:nvCxnSpPr>
          <p:cNvPr id="25" name="Straight Connector 9"/>
          <p:cNvCxnSpPr/>
          <p:nvPr/>
        </p:nvCxnSpPr>
        <p:spPr>
          <a:xfrm>
            <a:off x="1201958" y="2906333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"/>
          <p:cNvCxnSpPr/>
          <p:nvPr/>
        </p:nvCxnSpPr>
        <p:spPr>
          <a:xfrm>
            <a:off x="1211055" y="3470147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9"/>
          <p:cNvCxnSpPr/>
          <p:nvPr/>
        </p:nvCxnSpPr>
        <p:spPr>
          <a:xfrm>
            <a:off x="1217879" y="4059276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5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065480" y="855508"/>
            <a:ext cx="3165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Adobe 고딕 Std B" pitchFamily="34" charset="-127"/>
                <a:ea typeface="Adobe 고딕 Std B" pitchFamily="34" charset="-127"/>
              </a:rPr>
              <a:t>Introduction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62341"/>
              </p:ext>
            </p:extLst>
          </p:nvPr>
        </p:nvGraphicFramePr>
        <p:xfrm>
          <a:off x="1449316" y="1624605"/>
          <a:ext cx="6653372" cy="36274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1779"/>
                <a:gridCol w="4481593"/>
              </a:tblGrid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회사명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㈜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탑텍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대표이사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추 유 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60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주소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서울특별시 금천구 서부샛길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632, 6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층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호 </a:t>
                      </a:r>
                      <a:b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(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가산동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대륭테크노타운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차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설립일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2007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년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월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일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주요산업분야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광고용 투명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쇼케이스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PC, 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산업용터치모니터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쇼핑몰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www.toptechshop.co.kr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기업사이트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www.ktoptech.co.kr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5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연락처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TEL: 02-338-6180 / FAX: 02-338-6181</a:t>
                      </a:r>
                      <a:b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MAIL: toptechshop@naver.com 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4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PRO</a:t>
            </a:r>
            <a:br>
              <a:rPr lang="en-US" altLang="ko-KR" dirty="0" smtClean="0"/>
            </a:br>
            <a:r>
              <a:rPr lang="en-US" altLang="ko-KR" dirty="0" smtClean="0"/>
              <a:t>DUCT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8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64617"/>
              </p:ext>
            </p:extLst>
          </p:nvPr>
        </p:nvGraphicFramePr>
        <p:xfrm>
          <a:off x="5059706" y="274643"/>
          <a:ext cx="3901413" cy="51927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4246"/>
                <a:gridCol w="2307167"/>
              </a:tblGrid>
              <a:tr h="25655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Product Highlights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284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 21.5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인치 투명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</a:t>
                      </a:r>
                      <a:r>
                        <a:rPr lang="ko-KR" altLang="en-US" sz="800" u="none" strike="noStrike" dirty="0" err="1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쇼케이스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 냉장고	</a:t>
                      </a:r>
                    </a:p>
                    <a:p>
                      <a:pPr algn="l" rtl="0" fontAlgn="ctr"/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 3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면 개방형 투명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	</a:t>
                      </a:r>
                    </a:p>
                    <a:p>
                      <a:pPr algn="l" rtl="0" fontAlgn="ctr"/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• 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전면 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3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개의 정전방식 터치스크린 적용으로 </a:t>
                      </a:r>
                      <a:r>
                        <a:rPr lang="ko-KR" altLang="en-US" sz="800" u="none" strike="noStrike" dirty="0" err="1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컨텐츠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 활용 	</a:t>
                      </a:r>
                    </a:p>
                    <a:p>
                      <a:pPr algn="l" rtl="0" fontAlgn="ctr"/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 16:9 (1920X1080) / Full HD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영상 재상	</a:t>
                      </a:r>
                    </a:p>
                    <a:p>
                      <a:pPr algn="l" rtl="0" fontAlgn="ctr"/>
                      <a:endParaRPr lang="ko-KR" altLang="en-US" sz="800" u="none" strike="noStrike" dirty="0"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655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Display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Screen size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21.5 inch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Resolution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1920 X 1080 (FHD)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Viewing angle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89˚/89˚/89˚/89˚ (T/B/L/R)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Display color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16.7M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Contrast ratio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1000:1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55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Functional Features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99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Video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1920 X 1080 (FHD)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Sound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5W Speaker X 2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8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Codec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RM/RMVB, H.264, MKV, AVI, TS, TRP, DIVX, WMV, MP4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Memory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USB * </a:t>
                      </a:r>
                      <a:r>
                        <a:rPr 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55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Features Physical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Dimensions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557.2 X 361.2 X 240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Weight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TBD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Bodywork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Steel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Power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12V 8A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14945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 smtClean="0">
                <a:latin typeface="나눔바른고딕" pitchFamily="50" charset="-127"/>
                <a:ea typeface="나눔바른고딕" pitchFamily="50" charset="-127"/>
              </a:rPr>
              <a:t>쇼케이스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04780" y="219716"/>
            <a:ext cx="109855" cy="10985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3</a:t>
            </a: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면개방형</a:t>
            </a:r>
            <a:endParaRPr lang="en-US" altLang="ko-KR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3331" y="3525959"/>
            <a:ext cx="2473717" cy="209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9420" y="1453657"/>
            <a:ext cx="2800012" cy="1992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9432" y="3047808"/>
            <a:ext cx="5373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견고딕" pitchFamily="18" charset="-127"/>
                <a:ea typeface="HY견고딕" pitchFamily="18" charset="-127"/>
              </a:rPr>
              <a:t>Ivory</a:t>
            </a:r>
            <a:endParaRPr lang="ko-KR" altLang="en-US" sz="1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99220" y="4925641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견고딕" pitchFamily="18" charset="-127"/>
                <a:ea typeface="HY견고딕" pitchFamily="18" charset="-127"/>
              </a:rPr>
              <a:t>Black</a:t>
            </a:r>
            <a:endParaRPr lang="ko-KR" altLang="en-US" sz="10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567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1" y="5270555"/>
            <a:ext cx="9144001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7548" y="1987826"/>
            <a:ext cx="3409989" cy="2237241"/>
          </a:xfrm>
          <a:prstGeom prst="rect">
            <a:avLst/>
          </a:prstGeom>
          <a:noFill/>
          <a:ln>
            <a:noFill/>
          </a:ln>
          <a:effectLst>
            <a:reflection blurRad="6350" stA="20000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58" y="1923749"/>
            <a:ext cx="3401094" cy="2660307"/>
          </a:xfrm>
          <a:prstGeom prst="rect">
            <a:avLst/>
          </a:prstGeom>
          <a:noFill/>
          <a:ln>
            <a:noFill/>
          </a:ln>
          <a:effectLst>
            <a:reflection blurRad="6350" stA="300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14945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 smtClean="0">
                <a:latin typeface="나눔바른고딕" pitchFamily="50" charset="-127"/>
                <a:ea typeface="나눔바른고딕" pitchFamily="50" charset="-127"/>
              </a:rPr>
              <a:t>쇼케이스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5-1</a:t>
            </a:r>
            <a:endParaRPr lang="ko-KR" altLang="en-US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871847" y="1522804"/>
            <a:ext cx="425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측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면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3</a:t>
            </a: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면개방형</a:t>
            </a:r>
            <a:endParaRPr lang="en-US" altLang="ko-KR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6963" y="928412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BLACK</a:t>
            </a:r>
            <a:endParaRPr lang="ko-KR" altLang="en-US" sz="12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85972" y="1522803"/>
            <a:ext cx="25731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정면 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 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/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컨텐츠자동재생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무한반복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1023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1" y="5270555"/>
            <a:ext cx="9144000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14945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 smtClean="0">
                <a:latin typeface="나눔바른고딕" pitchFamily="50" charset="-127"/>
                <a:ea typeface="나눔바른고딕" pitchFamily="50" charset="-127"/>
              </a:rPr>
              <a:t>쇼케이스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5-2</a:t>
            </a:r>
            <a:endParaRPr lang="ko-KR" altLang="en-US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978066" y="1522804"/>
            <a:ext cx="22140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 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(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컨텐츠자동재생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무한반복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1847" y="1522804"/>
            <a:ext cx="425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측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면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3</a:t>
            </a: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면개방형</a:t>
            </a:r>
            <a:endParaRPr lang="en-US" altLang="ko-KR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6963" y="928412"/>
            <a:ext cx="607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Ivory</a:t>
            </a:r>
            <a:endParaRPr lang="ko-KR" altLang="en-US" sz="12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801" y="2052004"/>
            <a:ext cx="3622598" cy="2559753"/>
          </a:xfrm>
          <a:prstGeom prst="rect">
            <a:avLst/>
          </a:prstGeom>
          <a:noFill/>
          <a:ln>
            <a:noFill/>
          </a:ln>
          <a:effectLst>
            <a:reflection blurRad="6350" stA="43000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6108" y="2052004"/>
            <a:ext cx="3616593" cy="2675663"/>
          </a:xfrm>
          <a:prstGeom prst="rect">
            <a:avLst/>
          </a:prstGeom>
          <a:noFill/>
          <a:ln>
            <a:noFill/>
          </a:ln>
          <a:effectLst>
            <a:reflection blurRad="6350" stA="24000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71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1" y="5270555"/>
            <a:ext cx="9144001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14945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 smtClean="0">
                <a:latin typeface="나눔바른고딕" pitchFamily="50" charset="-127"/>
                <a:ea typeface="나눔바른고딕" pitchFamily="50" charset="-127"/>
              </a:rPr>
              <a:t>쇼케이스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5-3</a:t>
            </a:r>
            <a:endParaRPr lang="ko-KR" altLang="en-US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21.5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3</a:t>
            </a: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면개방형</a:t>
            </a:r>
            <a:endParaRPr lang="en-US" altLang="ko-KR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6963" y="928412"/>
            <a:ext cx="607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Ivory</a:t>
            </a:r>
            <a:endParaRPr lang="ko-KR" altLang="en-US" sz="12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6248" y="2377890"/>
            <a:ext cx="3643286" cy="252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90" y="2359216"/>
            <a:ext cx="3577450" cy="247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3273" y="1783268"/>
            <a:ext cx="395492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※ </a:t>
            </a:r>
            <a:r>
              <a:rPr lang="ko-KR" altLang="en-US" sz="9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이미지상 </a:t>
            </a:r>
            <a:r>
              <a:rPr lang="ko-KR" altLang="en-US" sz="900" dirty="0" err="1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실제품과</a:t>
            </a:r>
            <a:r>
              <a:rPr lang="ko-KR" altLang="en-US" sz="900" dirty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9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영상이 혼합되어 실제보다 선명하게 보이지 않을 수 있습니다</a:t>
            </a:r>
            <a:endParaRPr lang="ko-KR" altLang="en-US" sz="900" dirty="0">
              <a:solidFill>
                <a:srgbClr val="FF0000"/>
              </a:solidFill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5080" y="1435735"/>
            <a:ext cx="4291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dist">
              <a:buFont typeface="Wingdings" pitchFamily="2" charset="2"/>
              <a:buChar char="§"/>
            </a:pPr>
            <a:r>
              <a:rPr lang="ko-KR" altLang="en-US" sz="1400" b="1" dirty="0" err="1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페브리즈</a:t>
            </a:r>
            <a:r>
              <a:rPr lang="ko-KR" altLang="en-US" sz="1400" b="1" dirty="0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  </a:t>
            </a:r>
            <a:r>
              <a:rPr lang="ko-KR" altLang="en-US" sz="1400" b="1" dirty="0" err="1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실제품</a:t>
            </a:r>
            <a:r>
              <a:rPr lang="ko-KR" altLang="en-US" sz="1400" b="1" dirty="0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 홍보 영상을 적용한 이미지 예시입니다 </a:t>
            </a:r>
            <a:endParaRPr lang="ko-KR" altLang="en-US" sz="1400" b="1" dirty="0">
              <a:ln w="10160">
                <a:noFill/>
                <a:prstDash val="solid"/>
              </a:ln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24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524" y="143956"/>
            <a:ext cx="845571" cy="29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7289" y="4497721"/>
            <a:ext cx="2869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화면을 클릭하시면</a:t>
            </a:r>
            <a:r>
              <a:rPr lang="en-US" altLang="ko-KR" dirty="0">
                <a:latin typeface="나눔바른고딕 UltraLight" pitchFamily="50" charset="-127"/>
                <a:ea typeface="나눔바른고딕 UltraLight" pitchFamily="50" charset="-127"/>
              </a:rPr>
              <a:t> </a:t>
            </a:r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영상이 재생됩니다</a:t>
            </a:r>
            <a:endParaRPr lang="ko-KR" altLang="en-US" dirty="0"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7" name="TextBox 6">
            <a:hlinkClick r:id="rId5"/>
          </p:cNvPr>
          <p:cNvSpPr txBox="1"/>
          <p:nvPr/>
        </p:nvSpPr>
        <p:spPr>
          <a:xfrm>
            <a:off x="257289" y="726791"/>
            <a:ext cx="2220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아이보리색상 </a:t>
            </a:r>
            <a:r>
              <a:rPr lang="ko-KR" altLang="en-US" sz="1200" dirty="0" err="1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유튜브에서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 보기</a:t>
            </a:r>
            <a:endParaRPr lang="en-US" altLang="ko-KR" sz="1200" dirty="0" smtClean="0">
              <a:solidFill>
                <a:srgbClr val="FF0000"/>
              </a:solidFill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8" name="TextBox 7">
            <a:hlinkClick r:id="rId6"/>
          </p:cNvPr>
          <p:cNvSpPr txBox="1"/>
          <p:nvPr/>
        </p:nvSpPr>
        <p:spPr>
          <a:xfrm>
            <a:off x="4656960" y="752033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블랙색상 </a:t>
            </a:r>
            <a:r>
              <a:rPr lang="ko-KR" altLang="en-US" sz="1200" dirty="0" err="1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유튜브에서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 보기</a:t>
            </a:r>
            <a:endParaRPr lang="en-US" altLang="ko-KR" sz="1200" dirty="0" smtClean="0">
              <a:solidFill>
                <a:srgbClr val="FF0000"/>
              </a:solidFill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4531" y="4554706"/>
            <a:ext cx="2869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화면을 클릭하시면</a:t>
            </a:r>
            <a:r>
              <a:rPr lang="en-US" altLang="ko-KR" dirty="0">
                <a:latin typeface="나눔바른고딕 UltraLight" pitchFamily="50" charset="-127"/>
                <a:ea typeface="나눔바른고딕 UltraLight" pitchFamily="50" charset="-127"/>
              </a:rPr>
              <a:t> </a:t>
            </a:r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영상이 재생됩니다</a:t>
            </a:r>
            <a:endParaRPr lang="ko-KR" altLang="en-US" dirty="0"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-1" y="5270555"/>
            <a:ext cx="9144001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pic>
        <p:nvPicPr>
          <p:cNvPr id="2" name="M-lAZNUJCyk&amp;hl=ko_KR"/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257289" y="1316423"/>
            <a:ext cx="4124668" cy="3093501"/>
          </a:xfrm>
          <a:prstGeom prst="rect">
            <a:avLst/>
          </a:prstGeom>
        </p:spPr>
      </p:pic>
      <p:pic>
        <p:nvPicPr>
          <p:cNvPr id="4" name="0okG4V2Aqv4&amp;hl=ko_KR"/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4685379" y="1316423"/>
            <a:ext cx="4124668" cy="309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-LCD_215_3open_type_170306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">
      <a:majorFont>
        <a:latin typeface="KoPub돋움체 Bold"/>
        <a:ea typeface="KoPub돋움체 Bold"/>
        <a:cs typeface=""/>
      </a:majorFont>
      <a:minorFont>
        <a:latin typeface="KoPub돋움체 Light"/>
        <a:ea typeface="KoPub돋움체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T-LCD_215_3open_type_170306</Template>
  <TotalTime>537</TotalTime>
  <Words>381</Words>
  <Application>Microsoft Office PowerPoint</Application>
  <PresentationFormat>화면 슬라이드 쇼(16:10)</PresentationFormat>
  <Paragraphs>149</Paragraphs>
  <Slides>13</Slides>
  <Notes>0</Notes>
  <HiddenSlides>0</HiddenSlides>
  <MMClips>2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T-LCD_215_3open_type_170306</vt:lpstr>
      <vt:lpstr>TRANS PARENT LCD PRO POSAL</vt:lpstr>
      <vt:lpstr>PowerPoint 프레젠테이션</vt:lpstr>
      <vt:lpstr>PowerPoint 프레젠테이션</vt:lpstr>
      <vt:lpstr>PRO DUCT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DROW ING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 PARENT LCD PRO POSAL</dc:title>
  <dc:creator>admin</dc:creator>
  <cp:lastModifiedBy>admin</cp:lastModifiedBy>
  <cp:revision>27</cp:revision>
  <dcterms:created xsi:type="dcterms:W3CDTF">2017-03-09T03:05:02Z</dcterms:created>
  <dcterms:modified xsi:type="dcterms:W3CDTF">2017-04-06T05:45:43Z</dcterms:modified>
</cp:coreProperties>
</file>